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9370EDC-C8B1-49B7-9F37-0615109148A6}">
          <p14:sldIdLst>
            <p14:sldId id="256"/>
            <p14:sldId id="257"/>
            <p14:sldId id="258"/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A2516E3-52A5-4C6F-9C21-34ABDE33EC04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B197E0-B49A-4F7D-8315-DE42327C7CD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Child Rights </a:t>
            </a:r>
            <a:endParaRPr lang="en-US" sz="6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333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Child Rights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 we know kids have rights such as having a dad or mom who takes care of them, providing  </a:t>
            </a:r>
            <a:r>
              <a:rPr lang="en-US" dirty="0" smtClean="0"/>
              <a:t>food, water</a:t>
            </a:r>
            <a:r>
              <a:rPr lang="en-US" dirty="0" smtClean="0"/>
              <a:t>, </a:t>
            </a:r>
            <a:r>
              <a:rPr lang="en-US" dirty="0" smtClean="0"/>
              <a:t>and </a:t>
            </a:r>
            <a:r>
              <a:rPr lang="en-US" dirty="0" smtClean="0"/>
              <a:t>shelter to live under and a good environment to live in.   </a:t>
            </a:r>
          </a:p>
          <a:p>
            <a:r>
              <a:rPr lang="en-US" dirty="0"/>
              <a:t> </a:t>
            </a:r>
            <a:r>
              <a:rPr lang="en-US" dirty="0" smtClean="0"/>
              <a:t>Kids also require extra </a:t>
            </a:r>
            <a:r>
              <a:rPr lang="en-US" dirty="0" smtClean="0"/>
              <a:t>attention</a:t>
            </a:r>
            <a:r>
              <a:rPr lang="en-US" dirty="0" smtClean="0"/>
              <a:t>, </a:t>
            </a:r>
            <a:r>
              <a:rPr lang="en-US" dirty="0" smtClean="0"/>
              <a:t>like care, attention,  and love, school is also one of them but only once their old enough, and to be taught their cultural rights and believes.</a:t>
            </a:r>
          </a:p>
          <a:p>
            <a:r>
              <a:rPr lang="en-US" dirty="0" smtClean="0"/>
              <a:t>Although all of this can change depending on what country you live on and the conditions you live under and your parents believes. </a:t>
            </a:r>
          </a:p>
        </p:txBody>
      </p:sp>
    </p:spTree>
    <p:extLst>
      <p:ext uri="{BB962C8B-B14F-4D97-AF65-F5344CB8AC3E}">
        <p14:creationId xmlns:p14="http://schemas.microsoft.com/office/powerpoint/2010/main" val="875042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Country's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As we know in Canada </a:t>
            </a:r>
            <a:r>
              <a:rPr lang="en-US" dirty="0" smtClean="0"/>
              <a:t> has </a:t>
            </a:r>
            <a:r>
              <a:rPr lang="en-US" dirty="0" smtClean="0"/>
              <a:t>a specially organization dedicated for kids such as “Child care”, to make sure </a:t>
            </a:r>
            <a:r>
              <a:rPr lang="en-US" dirty="0" smtClean="0"/>
              <a:t>kids are </a:t>
            </a:r>
            <a:r>
              <a:rPr lang="en-US" dirty="0" smtClean="0"/>
              <a:t>getting the right treatment and their being treated up to standards </a:t>
            </a:r>
            <a:r>
              <a:rPr lang="en-US" dirty="0" smtClean="0"/>
              <a:t>.</a:t>
            </a:r>
          </a:p>
          <a:p>
            <a:r>
              <a:rPr lang="en-US" dirty="0" smtClean="0"/>
              <a:t>After Canada adopted on the Rights of the child in 1989 couple of organizations decided to form the Canadian Coalition for the Rights of the child, also know as (CCRC).</a:t>
            </a:r>
          </a:p>
          <a:p>
            <a:r>
              <a:rPr lang="en-US" dirty="0" smtClean="0"/>
              <a:t>CCRC is an organization that makes sure kids their right treatment</a:t>
            </a:r>
            <a:r>
              <a:rPr lang="en-US" dirty="0" smtClean="0"/>
              <a:t>, look into child abuse, child education health care, and other basic things </a:t>
            </a:r>
            <a:endParaRPr lang="en-US" dirty="0" smtClean="0"/>
          </a:p>
          <a:p>
            <a:r>
              <a:rPr lang="en-US" dirty="0" smtClean="0"/>
              <a:t>Having this organizations is good on the government because it makes the parents or who ever guards the kids, to treat the kids right.</a:t>
            </a:r>
          </a:p>
          <a:p>
            <a:r>
              <a:rPr lang="en-US" dirty="0" smtClean="0"/>
              <a:t>There’s also other country's around the world, with no living standards for the kids, where kids don’t get treated right, like Canada.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049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Child Poverty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Child poverty is one of the biggest problem in the kids right.</a:t>
            </a:r>
          </a:p>
          <a:p>
            <a:r>
              <a:rPr lang="en-US" dirty="0" smtClean="0"/>
              <a:t>In 1989 the house of common passed a resolution to make child poverty go away in 2000 but 20 years later we are still dealing with it.</a:t>
            </a:r>
          </a:p>
          <a:p>
            <a:r>
              <a:rPr lang="en-US" dirty="0" smtClean="0"/>
              <a:t>Ever since then only about 11.9 percent of this problem has gone down.</a:t>
            </a:r>
          </a:p>
          <a:p>
            <a:r>
              <a:rPr lang="en-US" dirty="0" smtClean="0"/>
              <a:t>Canadians spent about 70% of their income in food, clothing, and shelter meaning that 1 in 10 kids is leaving in </a:t>
            </a:r>
            <a:r>
              <a:rPr lang="en-US" dirty="0" smtClean="0"/>
              <a:t>poverty. In </a:t>
            </a:r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world </a:t>
            </a:r>
            <a:r>
              <a:rPr lang="en-US" dirty="0" smtClean="0"/>
              <a:t>country's </a:t>
            </a:r>
            <a:r>
              <a:rPr lang="en-US" dirty="0" smtClean="0"/>
              <a:t>1 out of 4 kids are leaving day to day.</a:t>
            </a:r>
          </a:p>
          <a:p>
            <a:r>
              <a:rPr lang="en-US" dirty="0" smtClean="0"/>
              <a:t>Large portion of the population feel like parents with lower intercom should pay lower taxes since they have to take care of kids, food, and shelter for the whole family.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293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</TotalTime>
  <Words>382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PowerPoint Presentation</vt:lpstr>
      <vt:lpstr>Child Rights </vt:lpstr>
      <vt:lpstr>Country's </vt:lpstr>
      <vt:lpstr>Child Poverty 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Rights</dc:title>
  <dc:creator>Plaja, Fernando</dc:creator>
  <cp:lastModifiedBy>Windows User</cp:lastModifiedBy>
  <cp:revision>10</cp:revision>
  <dcterms:created xsi:type="dcterms:W3CDTF">2013-06-13T15:50:30Z</dcterms:created>
  <dcterms:modified xsi:type="dcterms:W3CDTF">2013-06-13T19:03:19Z</dcterms:modified>
</cp:coreProperties>
</file>